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55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6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20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71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2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04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237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40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86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446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16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2FA35-3390-45C0-91FF-674F2700D43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C1BB75-5A84-4A57-A916-150E6A0B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32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AB494A9-32E2-8FBF-6FBE-44B2803C5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004AAD2-3B13-F0E0-19AF-7F0BDC7B1CA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C57A273-D05D-FF81-4862-912A06807118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615046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1044B-C433-352E-E853-00E8A6030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028A2CA-C288-40DF-EB78-6FC7ABD36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58B1C758-3391-AF08-2046-DD645A1994D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EA9B572-EBF4-D889-1B6D-78874A1B399B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52188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48E83-2F34-54BD-4748-4546A082C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DEE8346-781E-44CF-881E-FB3C8C5F4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6E53CFBF-635E-FEAC-CABF-CB2FE648ADC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07CC9E5-534D-E7C1-1ECD-91DFE8253989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965132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2026-06-02T08:50:59Z</dcterms:created>
  <dcterms:modified xsi:type="dcterms:W3CDTF">2026-06-02T08:51:36Z</dcterms:modified>
</cp:coreProperties>
</file>